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320" r:id="rId2"/>
  </p:sldIdLst>
  <p:sldSz cx="12192000" cy="6858000"/>
  <p:notesSz cx="7104063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B0AAB1-F248-4CCB-941C-43F535BC8DBE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860925"/>
            <a:ext cx="5683250" cy="4605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9655AB-6A1F-4A9C-A82A-188D9B5CB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49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to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14178" y="1041415"/>
            <a:ext cx="11474548" cy="1620117"/>
          </a:xfrm>
        </p:spPr>
        <p:txBody>
          <a:bodyPr vert="horz" lIns="91440" tIns="45720" rIns="91440" bIns="45720" rtlCol="0" anchor="b">
            <a:normAutofit lnSpcReduction="10000"/>
          </a:bodyPr>
          <a:lstStyle>
            <a:lvl1pPr>
              <a:defRPr lang="en-IN" sz="600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314178" y="2774779"/>
            <a:ext cx="6297637" cy="801149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78" y="6431527"/>
            <a:ext cx="2211422" cy="305022"/>
          </a:xfrm>
          <a:prstGeom prst="rect">
            <a:avLst/>
          </a:prstGeom>
        </p:spPr>
      </p:pic>
      <p:cxnSp>
        <p:nvCxnSpPr>
          <p:cNvPr id="5" name="Straight Connector 4"/>
          <p:cNvCxnSpPr/>
          <p:nvPr userDrawn="1"/>
        </p:nvCxnSpPr>
        <p:spPr>
          <a:xfrm flipV="1">
            <a:off x="2715065" y="6625886"/>
            <a:ext cx="9200270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4178" y="2250831"/>
            <a:ext cx="5669280" cy="1325563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Thank You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78" y="6387445"/>
            <a:ext cx="2646623" cy="3650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" y="-23812"/>
            <a:ext cx="12185647" cy="6401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58253" y="280678"/>
            <a:ext cx="39746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chemeClr val="accent1">
                    <a:lumMod val="75000"/>
                  </a:schemeClr>
                </a:solidFill>
                <a:latin typeface="Brush Script MT" panose="03060802040406070304" pitchFamily="66" charset="0"/>
              </a:rPr>
              <a:t>Congratulations</a:t>
            </a:r>
            <a:r>
              <a:rPr lang="en-US" sz="4000" dirty="0" smtClean="0">
                <a:solidFill>
                  <a:schemeClr val="accent1">
                    <a:lumMod val="75000"/>
                  </a:schemeClr>
                </a:solidFill>
                <a:latin typeface="Bahnschrift SemiBold SemiConden" panose="020B0502040204020203" pitchFamily="34" charset="0"/>
              </a:rPr>
              <a:t>…</a:t>
            </a:r>
            <a:endParaRPr lang="en-IN" sz="4000" dirty="0">
              <a:solidFill>
                <a:schemeClr val="accent1">
                  <a:lumMod val="75000"/>
                </a:schemeClr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216" y="0"/>
            <a:ext cx="5102782" cy="270351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603" y="229765"/>
            <a:ext cx="7536698" cy="583551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5683"/>
            <a:ext cx="8003651" cy="38474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5371"/>
            <a:ext cx="12198350" cy="348232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31" y="5969000"/>
            <a:ext cx="3368945" cy="24456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58253" y="4345168"/>
            <a:ext cx="32191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Divakaran K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(</a:t>
            </a:r>
            <a:r>
              <a:rPr lang="en-IN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SIX</a:t>
            </a:r>
            <a:r>
              <a:rPr lang="en-US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)</a:t>
            </a:r>
            <a:endParaRPr lang="en-US" sz="2000" dirty="0" smtClean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r>
              <a:rPr lang="en-US" sz="2000" dirty="0" smtClean="0">
                <a:solidFill>
                  <a:srgbClr val="FFC000"/>
                </a:solidFill>
                <a:latin typeface="Bahnschrift" panose="020B0502040204020203" pitchFamily="34" charset="0"/>
              </a:rPr>
              <a:t>Receiving goodie bag from</a:t>
            </a:r>
          </a:p>
          <a:p>
            <a:r>
              <a:rPr lang="en-IN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Daniel &amp; </a:t>
            </a:r>
            <a:r>
              <a:rPr lang="en-IN" sz="2000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Krishnakanth</a:t>
            </a:r>
            <a:endParaRPr lang="en-IN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15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14</Words>
  <Application>Microsoft Office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Bahnschrift</vt:lpstr>
      <vt:lpstr>Bahnschrift SemiBold SemiConden</vt:lpstr>
      <vt:lpstr>Brush Script MT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UI/UX Competency</dc:title>
  <dc:creator>raghuraman</dc:creator>
  <cp:lastModifiedBy>Divakaran K</cp:lastModifiedBy>
  <cp:revision>121</cp:revision>
  <dcterms:created xsi:type="dcterms:W3CDTF">2021-02-03T06:01:36Z</dcterms:created>
  <dcterms:modified xsi:type="dcterms:W3CDTF">2025-09-25T07:17:10Z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1033-3.1.1.5096</vt:lpwstr>
  </property>
</Properties>
</file>

<file path=docProps/thumbnail.jpeg>
</file>